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340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EA988-FF32-4E69-A055-BFC23C560B2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F0B4-438C-4673-97D9-E0992C6E75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EA988-FF32-4E69-A055-BFC23C560B2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F0B4-438C-4673-97D9-E0992C6E75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EA988-FF32-4E69-A055-BFC23C560B2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F0B4-438C-4673-97D9-E0992C6E75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EA988-FF32-4E69-A055-BFC23C560B2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F0B4-438C-4673-97D9-E0992C6E75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EA988-FF32-4E69-A055-BFC23C560B2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F0B4-438C-4673-97D9-E0992C6E75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EA988-FF32-4E69-A055-BFC23C560B2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F0B4-438C-4673-97D9-E0992C6E75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EA988-FF32-4E69-A055-BFC23C560B2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F0B4-438C-4673-97D9-E0992C6E75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EA988-FF32-4E69-A055-BFC23C560B2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F0B4-438C-4673-97D9-E0992C6E75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EA988-FF32-4E69-A055-BFC23C560B2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F0B4-438C-4673-97D9-E0992C6E75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EA988-FF32-4E69-A055-BFC23C560B2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F0B4-438C-4673-97D9-E0992C6E75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EA988-FF32-4E69-A055-BFC23C560B2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F0B4-438C-4673-97D9-E0992C6E75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EA988-FF32-4E69-A055-BFC23C560B2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AF0B4-438C-4673-97D9-E0992C6E75B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км\Desktop\выпускной\DSC_0084.JPG"/>
          <p:cNvPicPr>
            <a:picLocks noChangeAspect="1" noChangeArrowheads="1"/>
          </p:cNvPicPr>
          <p:nvPr/>
        </p:nvPicPr>
        <p:blipFill>
          <a:blip r:embed="rId2" cstate="print"/>
          <a:srcRect l="28445" t="16718" r="33333" b="42667"/>
          <a:stretch>
            <a:fillRect/>
          </a:stretch>
        </p:blipFill>
        <p:spPr bwMode="auto">
          <a:xfrm>
            <a:off x="1196752" y="0"/>
            <a:ext cx="4536504" cy="345638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76672" y="4139952"/>
            <a:ext cx="58326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 Уважаемые родители!</a:t>
            </a:r>
          </a:p>
          <a:p>
            <a:r>
              <a:rPr lang="ru-RU" dirty="0" smtClean="0"/>
              <a:t>С  6 апреля 2020 года в дошкольных образовательных</a:t>
            </a:r>
          </a:p>
          <a:p>
            <a:r>
              <a:rPr lang="ru-RU" dirty="0" smtClean="0"/>
              <a:t>Учреждениях организована работа дежурных групп.</a:t>
            </a:r>
          </a:p>
          <a:p>
            <a:r>
              <a:rPr lang="ru-RU" dirty="0" smtClean="0"/>
              <a:t>В дежурную группу принимаются дети в случае, если оба</a:t>
            </a:r>
          </a:p>
          <a:p>
            <a:r>
              <a:rPr lang="ru-RU" dirty="0"/>
              <a:t>р</a:t>
            </a:r>
            <a:r>
              <a:rPr lang="ru-RU" dirty="0" smtClean="0"/>
              <a:t>одителя (законных представителя) заняты на производстве, по предъявлению справки от работодателя установленного образца, утвержденного Указом  Главы Республики Марий Эл № 39 от 17.03.2020г.</a:t>
            </a:r>
          </a:p>
          <a:p>
            <a:r>
              <a:rPr lang="ru-RU" dirty="0" smtClean="0"/>
              <a:t>По всем возникающим вопросам обращаться по </a:t>
            </a:r>
          </a:p>
          <a:p>
            <a:r>
              <a:rPr lang="ru-RU" dirty="0"/>
              <a:t>т</a:t>
            </a:r>
            <a:r>
              <a:rPr lang="ru-RU" dirty="0" smtClean="0"/>
              <a:t>ел. 89613762913 или по электронной почте</a:t>
            </a:r>
          </a:p>
          <a:p>
            <a:r>
              <a:rPr lang="en-US" dirty="0" smtClean="0"/>
              <a:t>zateewa2012@yandex.ru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4FB97FD-AAD2-41A1-A6CA-55307888CFB8}"/>
</file>

<file path=customXml/itemProps2.xml><?xml version="1.0" encoding="utf-8"?>
<ds:datastoreItem xmlns:ds="http://schemas.openxmlformats.org/officeDocument/2006/customXml" ds:itemID="{650D5D4C-81C5-43A0-BAB5-8CF86947DC8B}"/>
</file>

<file path=customXml/itemProps3.xml><?xml version="1.0" encoding="utf-8"?>
<ds:datastoreItem xmlns:ds="http://schemas.openxmlformats.org/officeDocument/2006/customXml" ds:itemID="{822A8DF7-29EC-4895-9D7D-7BB517786BE0}"/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70</Words>
  <Application>Microsoft Office PowerPoint</Application>
  <PresentationFormat>Экран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км</dc:creator>
  <cp:lastModifiedBy>км</cp:lastModifiedBy>
  <cp:revision>2</cp:revision>
  <dcterms:created xsi:type="dcterms:W3CDTF">2020-04-07T06:10:09Z</dcterms:created>
  <dcterms:modified xsi:type="dcterms:W3CDTF">2020-04-07T06:28:32Z</dcterms:modified>
</cp:coreProperties>
</file>